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66"/>
    <a:srgbClr val="FF9966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gif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D:\фотки\Зоопарк и виды города\DSC02212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571736" y="928670"/>
            <a:ext cx="4429156" cy="2756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1" name="Picture 3" descr="F:\fonbok_rozlandov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18"/>
            <a:ext cx="9144000" cy="27860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429000"/>
            <a:ext cx="8572560" cy="378619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Фотогалерея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7Б класса 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классный руководитель: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Стулова Т.А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172" name="Picture 4" descr="F:\dividers_200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6757981" y="1685923"/>
            <a:ext cx="4071942" cy="700096"/>
          </a:xfrm>
          <a:prstGeom prst="rect">
            <a:avLst/>
          </a:prstGeom>
          <a:noFill/>
        </p:spPr>
      </p:pic>
      <p:pic>
        <p:nvPicPr>
          <p:cNvPr id="8" name="Picture 4" descr="F:\dividers_200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1650204" y="1650204"/>
            <a:ext cx="4000504" cy="7000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86050" y="357166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МОУ «Средняя школа №8»</a:t>
            </a:r>
            <a:endParaRPr lang="ru-RU" sz="2800" dirty="0"/>
          </a:p>
        </p:txBody>
      </p:sp>
    </p:spTree>
  </p:cSld>
  <p:clrMapOvr>
    <a:masterClrMapping/>
  </p:clrMapOvr>
  <p:transition advTm="1032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А здесь автобус нас везет.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Экскурсия вкусная – на </a:t>
            </a:r>
            <a:r>
              <a:rPr lang="ru-RU" sz="2400" dirty="0" err="1" smtClean="0">
                <a:latin typeface="Comic Sans MS" pitchFamily="66" charset="0"/>
              </a:rPr>
              <a:t>хлебзавод</a:t>
            </a:r>
            <a:r>
              <a:rPr lang="ru-RU" sz="2400" dirty="0" smtClean="0">
                <a:latin typeface="Comic Sans MS" pitchFamily="66" charset="0"/>
              </a:rPr>
              <a:t>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7170" name="Picture 2" descr="C:\Documents and Settings\User\Рабочий стол\Стулова\7б\P41902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285992"/>
            <a:ext cx="4075981" cy="3057496"/>
          </a:xfrm>
          <a:prstGeom prst="rect">
            <a:avLst/>
          </a:prstGeom>
          <a:noFill/>
        </p:spPr>
      </p:pic>
      <p:pic>
        <p:nvPicPr>
          <p:cNvPr id="7171" name="Picture 3" descr="C:\Documents and Settings\User\Рабочий стол\Стулова\7б\P41902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4108363" y="2109626"/>
            <a:ext cx="5426325" cy="4070424"/>
          </a:xfrm>
          <a:prstGeom prst="rect">
            <a:avLst/>
          </a:prstGeom>
          <a:noFill/>
        </p:spPr>
      </p:pic>
    </p:spTree>
  </p:cSld>
  <p:clrMapOvr>
    <a:masterClrMapping/>
  </p:clrMapOvr>
  <p:transition advTm="6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fonbok_olenijly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358082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Самым любимым и ласковым самым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Мы праздник готовим своим добрым мамам.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9219" name="Picture 3" descr="C:\Documents and Settings\User\Рабочий стол\Стулова\7б\PA0904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17072">
            <a:off x="3969271" y="1501952"/>
            <a:ext cx="3083163" cy="4165609"/>
          </a:xfrm>
          <a:prstGeom prst="rect">
            <a:avLst/>
          </a:prstGeom>
          <a:noFill/>
        </p:spPr>
      </p:pic>
      <p:pic>
        <p:nvPicPr>
          <p:cNvPr id="6" name="Picture 5" descr="C:\Documents and Settings\User\Рабочий стол\Стулова\7б\PA0904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016487">
            <a:off x="160513" y="1613324"/>
            <a:ext cx="4241549" cy="3684714"/>
          </a:xfrm>
          <a:prstGeom prst="rect">
            <a:avLst/>
          </a:prstGeom>
          <a:noFill/>
        </p:spPr>
      </p:pic>
    </p:spTree>
  </p:cSld>
  <p:clrMapOvr>
    <a:masterClrMapping/>
  </p:clrMapOvr>
  <p:transition advTm="7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498" y="928670"/>
            <a:ext cx="4643502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Comic Sans MS" pitchFamily="66" charset="0"/>
              </a:rPr>
              <a:t>Родителей наших недремлющее око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От нас никогда не бывает далеко.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Родительский наш боевой комитет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Всегда нас спасет от волнений и бед.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9218" name="Picture 2" descr="C:\Documents and Settings\User\Рабочий стол\Стулова\7б\PA0904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2786058"/>
            <a:ext cx="5072098" cy="3804708"/>
          </a:xfrm>
          <a:prstGeom prst="rect">
            <a:avLst/>
          </a:prstGeom>
          <a:noFill/>
        </p:spPr>
      </p:pic>
      <p:pic>
        <p:nvPicPr>
          <p:cNvPr id="10244" name="Picture 4" descr="F:\butterfly_2003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95569" y="5214950"/>
            <a:ext cx="1848431" cy="1643050"/>
          </a:xfrm>
          <a:prstGeom prst="rect">
            <a:avLst/>
          </a:prstGeom>
          <a:noFill/>
        </p:spPr>
      </p:pic>
      <p:pic>
        <p:nvPicPr>
          <p:cNvPr id="4098" name="Picture 2" descr="G:\Picture\flover_002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454957" cy="4500570"/>
          </a:xfrm>
          <a:prstGeom prst="rect">
            <a:avLst/>
          </a:prstGeom>
          <a:noFill/>
        </p:spPr>
      </p:pic>
    </p:spTree>
  </p:cSld>
  <p:clrMapOvr>
    <a:masterClrMapping/>
  </p:clrMapOvr>
  <p:transition advTm="108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Чтоб гриппа с простудою не испугаться, </a:t>
            </a:r>
            <a:b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Мы спортом готовы всегда заниматься.</a:t>
            </a:r>
            <a:endParaRPr lang="ru-RU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0242" name="Picture 2" descr="C:\Documents and Settings\User\Рабочий стол\Стулова\7б\P42702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714752"/>
            <a:ext cx="3809359" cy="2857496"/>
          </a:xfrm>
          <a:prstGeom prst="rect">
            <a:avLst/>
          </a:prstGeom>
          <a:noFill/>
        </p:spPr>
      </p:pic>
      <p:pic>
        <p:nvPicPr>
          <p:cNvPr id="10243" name="Picture 3" descr="C:\Documents and Settings\User\Рабочий стол\Стулова\7б\P42702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1428736"/>
            <a:ext cx="4513266" cy="3385515"/>
          </a:xfrm>
          <a:prstGeom prst="rect">
            <a:avLst/>
          </a:prstGeom>
          <a:noFill/>
        </p:spPr>
      </p:pic>
      <p:pic>
        <p:nvPicPr>
          <p:cNvPr id="12290" name="Picture 2" descr="E:\конструктор сайтов\school-samples\School-sample-1\images\gymnas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929198"/>
            <a:ext cx="2286015" cy="1810151"/>
          </a:xfrm>
          <a:prstGeom prst="rect">
            <a:avLst/>
          </a:prstGeom>
          <a:noFill/>
        </p:spPr>
      </p:pic>
      <p:pic>
        <p:nvPicPr>
          <p:cNvPr id="12291" name="Picture 3" descr="E:\конструктор сайтов\school-samples\School-sample-1\images\basktb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42852"/>
            <a:ext cx="1096629" cy="3500462"/>
          </a:xfrm>
          <a:prstGeom prst="rect">
            <a:avLst/>
          </a:prstGeom>
          <a:noFill/>
        </p:spPr>
      </p:pic>
      <p:pic>
        <p:nvPicPr>
          <p:cNvPr id="12292" name="Picture 4" descr="E:\конструктор сайтов\school-samples\School-sample-1\images\childski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1428736"/>
            <a:ext cx="1476123" cy="2132847"/>
          </a:xfrm>
          <a:prstGeom prst="rect">
            <a:avLst/>
          </a:prstGeom>
          <a:noFill/>
        </p:spPr>
      </p:pic>
    </p:spTree>
  </p:cSld>
  <p:clrMapOvr>
    <a:masterClrMapping/>
  </p:clrMapOvr>
  <p:transition advTm="6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928802"/>
            <a:ext cx="375761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А чтобы совсем не пропасть нам уже,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Мы тренируемся на ОБЖ.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1266" name="Picture 2" descr="C:\Documents and Settings\User\Рабочий стол\Стулова\7б\P42702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207062" y="1207138"/>
            <a:ext cx="5659604" cy="4245412"/>
          </a:xfrm>
          <a:prstGeom prst="rect">
            <a:avLst/>
          </a:prstGeom>
          <a:noFill/>
        </p:spPr>
      </p:pic>
      <p:pic>
        <p:nvPicPr>
          <p:cNvPr id="13314" name="Picture 2" descr="F:\tank_animashka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3786190"/>
            <a:ext cx="2857500" cy="1952625"/>
          </a:xfrm>
          <a:prstGeom prst="rect">
            <a:avLst/>
          </a:prstGeom>
          <a:noFill/>
        </p:spPr>
      </p:pic>
      <p:sp>
        <p:nvSpPr>
          <p:cNvPr id="5" name="Волна 4"/>
          <p:cNvSpPr/>
          <p:nvPr/>
        </p:nvSpPr>
        <p:spPr>
          <a:xfrm>
            <a:off x="5429256" y="5500702"/>
            <a:ext cx="3286148" cy="214314"/>
          </a:xfrm>
          <a:prstGeom prst="wav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69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7546655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91584"/>
            <a:ext cx="7643866" cy="53000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Ох, нелегка у туриста дорога.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Шагаем, шагаем, осталось немного.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3314" name="Picture 2" descr="C:\Documents and Settings\User\Рабочий стол\Стулова\7б\P53102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2071678"/>
            <a:ext cx="5481240" cy="4111617"/>
          </a:xfrm>
          <a:prstGeom prst="rect">
            <a:avLst/>
          </a:prstGeom>
          <a:noFill/>
        </p:spPr>
      </p:pic>
    </p:spTree>
  </p:cSld>
  <p:clrMapOvr>
    <a:masterClrMapping/>
  </p:clrMapOvr>
  <p:transition advTm="6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  <a:t>Но вот и привал, и костёр, и обед,</a:t>
            </a:r>
            <a:b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  <a:t>Усталость была, а теперь её нет.</a:t>
            </a:r>
            <a:endParaRPr lang="ru-RU" sz="2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14338" name="Picture 2" descr="C:\Documents and Settings\User\Рабочий стол\Стулова\7б\P60602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86058"/>
            <a:ext cx="3910360" cy="2928957"/>
          </a:xfrm>
          <a:prstGeom prst="rect">
            <a:avLst/>
          </a:prstGeom>
          <a:noFill/>
        </p:spPr>
      </p:pic>
      <p:pic>
        <p:nvPicPr>
          <p:cNvPr id="14339" name="Picture 3" descr="C:\Documents and Settings\User\Рабочий стол\Стулова\7б\P53102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22005" y="2790825"/>
            <a:ext cx="5421995" cy="4067175"/>
          </a:xfrm>
          <a:prstGeom prst="rect">
            <a:avLst/>
          </a:prstGeom>
          <a:noFill/>
        </p:spPr>
      </p:pic>
      <p:pic>
        <p:nvPicPr>
          <p:cNvPr id="4099" name="Picture 3" descr="F:\dividers_8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5848350"/>
            <a:ext cx="2752725" cy="1009650"/>
          </a:xfrm>
          <a:prstGeom prst="rect">
            <a:avLst/>
          </a:prstGeom>
          <a:noFill/>
        </p:spPr>
      </p:pic>
      <p:pic>
        <p:nvPicPr>
          <p:cNvPr id="4100" name="Picture 4" descr="F:\dividers_82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9058" y="3071810"/>
            <a:ext cx="1484235" cy="482759"/>
          </a:xfrm>
          <a:prstGeom prst="rect">
            <a:avLst/>
          </a:prstGeom>
          <a:noFill/>
        </p:spPr>
      </p:pic>
    </p:spTree>
  </p:cSld>
  <p:clrMapOvr>
    <a:masterClrMapping/>
  </p:clrMapOvr>
  <p:transition advTm="62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15304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Мы помним тех, кто Родину свою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Себя не жалея, сумел спасти в бою.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3" name="Рисунок 2" descr="P161209_15.48_[0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643182"/>
            <a:ext cx="487078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F:\66ff1705f604c5598c4a4e002ca406d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2330" y="1214422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Tm="63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smajl_krasnblj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186634" cy="58578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Вот как и живет наш отчаянный класс,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И всё получается в жизни у нас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 Учёба и отдых, и спорт, </a:t>
            </a:r>
            <a:r>
              <a:rPr lang="ru-RU" sz="3200" smtClean="0">
                <a:latin typeface="Comic Sans MS" pitchFamily="66" charset="0"/>
              </a:rPr>
              <a:t>и походы,</a:t>
            </a: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 И наши весёлые школьные годы!</a:t>
            </a:r>
          </a:p>
        </p:txBody>
      </p:sp>
      <p:pic>
        <p:nvPicPr>
          <p:cNvPr id="15362" name="Picture 2" descr="C:\Documents and Settings\User\Рабочий стол\Стулова\89b0fbdd46c341be601ae01822405d05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14290"/>
            <a:ext cx="1357322" cy="1678793"/>
          </a:xfrm>
          <a:prstGeom prst="rect">
            <a:avLst/>
          </a:prstGeom>
          <a:noFill/>
        </p:spPr>
      </p:pic>
      <p:pic>
        <p:nvPicPr>
          <p:cNvPr id="15364" name="Picture 4" descr="C:\Documents and Settings\User\Рабочий стол\Стулова\2e5f2036398ab853efac46d631f6cb8d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857760"/>
            <a:ext cx="2571768" cy="1671649"/>
          </a:xfrm>
          <a:prstGeom prst="rect">
            <a:avLst/>
          </a:prstGeom>
          <a:noFill/>
        </p:spPr>
      </p:pic>
    </p:spTree>
  </p:cSld>
  <p:clrMapOvr>
    <a:masterClrMapping/>
  </p:clrMapOvr>
  <p:transition advTm="10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8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Стулова\star15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9586" y="785794"/>
            <a:ext cx="609600" cy="428625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Стулова\star08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04" y="5357826"/>
            <a:ext cx="428625" cy="43815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Стулова\star06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714356"/>
            <a:ext cx="609600" cy="428625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Стулова\star02[1]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0562" y="5143512"/>
            <a:ext cx="762000" cy="419100"/>
          </a:xfrm>
          <a:prstGeom prst="rect">
            <a:avLst/>
          </a:prstGeom>
          <a:noFill/>
        </p:spPr>
      </p:pic>
      <p:pic>
        <p:nvPicPr>
          <p:cNvPr id="1030" name="Picture 6" descr="C:\Documents and Settings\User\Рабочий стол\Стулова\star10[1]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72330" y="5214950"/>
            <a:ext cx="628650" cy="5810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71538" y="2071678"/>
            <a:ext cx="714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Наш класс – это просто созвездие звезд!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Об этом пока знаем только мы сами.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Но скоро, но скоро зажгутся всерьез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Звезды с нашими именами!</a:t>
            </a:r>
            <a:endParaRPr lang="ru-RU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9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C -0.04895 0.01528 -0.09791 0.03079 -0.11371 0.03912 C -0.12951 0.04745 -0.10937 0.03449 -0.09479 0.05069 C -0.0802 0.0669 -0.05 0.12963 -0.02586 0.13565 C -0.00173 0.14167 0.03785 0.07477 0.05 0.0875 C 0.06216 0.10023 0.07605 0.19676 0.0467 0.21157 C 0.01736 0.22639 -0.11632 0.20347 -0.12586 0.17708 C -0.13541 0.15069 -0.03732 0.04838 -0.01024 0.05301 C 0.01684 0.05764 0.01042 0.20648 0.03629 0.20463 C 0.06216 0.20278 0.13924 0.07176 0.14497 0.04144 C 0.1507 0.01111 0.10591 0.04074 0.07084 0.02315 C 0.03577 0.00556 -0.05104 -0.04606 -0.06545 -0.06435 C -0.07986 -0.08264 -0.02326 -0.08426 -0.01545 -0.08727 " pathEditMode="relative" ptsTypes="aaaaaaaaaaaaA">
                                      <p:cBhvr>
                                        <p:cTn id="3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C 0.00868 0.0044 0.01753 0.00903 3.05556E-6 0.01829 C -0.01754 0.02755 -0.09392 0.0669 -0.10504 0.05509 C -0.11615 0.04329 -0.08472 -0.04028 -0.06719 -0.05301 C -0.04965 -0.06574 -0.00694 -0.05532 3.05556E-6 -0.02083 C 0.00694 0.01366 -0.04201 0.14005 -0.02587 0.15393 C -0.00972 0.16782 0.08368 0.08843 0.09653 0.06204 C 0.10937 0.03565 0.06615 0.02708 0.05174 -0.00463 C 0.03733 -0.03634 0.02153 -0.10532 0.01042 -0.1287 C -0.00069 -0.15208 -0.03212 -0.16319 -0.01545 -0.14491 C 0.00121 -0.12662 0.08802 -0.06482 0.11042 -0.01852 C 0.13281 0.02778 0.11597 0.1162 0.1191 0.13333 C 0.12222 0.15046 0.12743 0.11713 0.12934 0.08495 C 0.13125 0.05278 0.12934 -0.02801 0.13108 -0.05972 C 0.13281 -0.09144 0.16667 -0.12384 0.13976 -0.10579 C 0.11285 -0.08773 -0.01597 0.01366 -0.0309 0.04815 C -0.04583 0.08264 0.04028 0.09954 0.05 0.10116 C 0.05972 0.10278 0.04358 0.08009 0.0276 0.05741 " pathEditMode="relative" ptsTypes="aaaaaaaaaaaaaaaaaA">
                                      <p:cBhvr>
                                        <p:cTn id="32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C -0.03906 0.02014 -0.07812 0.04028 -0.07934 0.06435 C -0.08055 0.08843 -0.00434 0.15602 -0.00694 0.14491 C -0.00955 0.1338 -0.08507 0.03519 -0.09479 -0.00231 C -0.10451 -0.03981 -0.08472 -0.08912 -0.06545 -0.08032 C -0.04618 -0.07153 0.00452 0.01921 0.02066 0.05069 C 0.03681 0.08218 0.02066 0.1081 0.03108 0.1081 C 0.0415 0.1081 0.08247 0.06944 0.08281 0.05069 C 0.08316 0.03194 0.03646 0.02477 0.03281 -0.00463 C 0.02917 -0.03403 0.06823 -0.10393 0.06042 -0.12639 C 0.05261 -0.14884 0.01511 -0.15417 -0.01371 -0.14028 C -0.04253 -0.12639 -0.08646 -0.06204 -0.11198 -0.04375 C -0.1375 -0.02546 -0.1717 -0.05162 -0.16719 -0.02986 C -0.16267 -0.0081 -0.12882 0.08472 -0.08455 0.0875 C -0.04028 0.09028 0.06788 0.00926 0.09827 -0.01366 C 0.12865 -0.03657 0.14566 -0.02893 0.09827 -0.05046 C 0.05087 -0.07199 -0.15451 -0.17292 -0.18628 -0.14259 C -0.21805 -0.11227 -0.11059 0.09884 -0.09305 0.13102 C -0.07552 0.16319 -0.07934 0.07361 -0.08107 0.05069 C -0.08281 0.02778 -0.10885 0.01366 -0.10347 -0.00694 C -0.09809 -0.02755 -0.06024 -0.05532 -0.04826 -0.07361 C -0.03628 -0.0919 -0.03646 -0.11782 -0.03107 -0.11713 C -0.02569 -0.11643 -0.02205 -0.07963 -0.01545 -0.06898 C -0.00885 -0.05833 0.00521 -0.05556 0.00868 -0.05278 " pathEditMode="relative" ptsTypes="aaaaaaaaaaaaaaaaaaaaaaaA">
                                      <p:cBhvr>
                                        <p:cTn id="34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8.51852E-6 C -0.02986 0.00348 -0.09722 0.11459 -0.11562 0.12177 C -0.13403 0.12894 -0.11267 0.06829 -0.11041 0.04376 C -0.10816 0.01922 -0.11666 -0.03402 -0.10173 -0.02523 C -0.0868 -0.01643 -0.04444 0.08704 -0.02066 0.09653 C 0.00313 0.10602 0.02761 0.03149 0.04132 0.03218 C 0.05504 0.03288 0.06806 0.10811 0.06198 0.10116 C 0.05591 0.09422 0.02969 -0.00347 -1.73472E-18 8.51852E-6 Z " pathEditMode="relative" ptsTypes="aaaaaaaa">
                                      <p:cBhvr>
                                        <p:cTn id="3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66667E-6 C 0.00174 0.00462 0.00347 0.00948 1.11111E-6 0.02985 C -0.00347 0.05022 -0.02188 0.10763 -0.02066 0.12175 C -0.01944 0.13587 -0.01198 0.10578 0.00694 0.11504 C 0.02569 0.1243 0.09792 0.18472 0.09306 0.17708 C 0.08819 0.16944 0.00694 0.08772 -0.0224 0.06897 C -0.05174 0.05022 -0.08889 0.07592 -0.08281 0.06411 C -0.07674 0.05277 -0.01545 -0.00533 0.01389 -6.66667E-6 C 0.04323 0.00532 0.09219 0.103 0.09306 0.09652 C 0.09392 0.09004 0.04045 -0.01158 0.01892 -0.03913 C -0.0026 -0.06667 -0.01771 -0.10186 -0.03628 -0.06899 C -0.05451 -0.03612 -0.0842 0.12291 -0.09132 0.15856 C -0.09844 0.19421 -0.0842 0.15185 -0.07934 0.1449 C -0.07448 0.13796 -0.06997 0.15277 -0.06198 0.11712 C -0.05399 0.08147 -0.0592 -0.05857 -0.03108 -0.06899 C -0.00295 -0.0794 0.09722 0.03124 0.10694 0.05509 C 0.11667 0.07893 0.04549 0.08009 0.0276 0.0736 C 0.00972 0.06712 0.00885 0.028 1.11111E-6 0.0162 C -0.00885 0.00439 -0.0224 0.00115 -0.02587 0.00231 C -0.02934 0.00347 -0.02118 0.01944 -0.02066 0.02291 " pathEditMode="relative" ptsTypes="aaaaaaaaaaaaaaaaaaaA">
                                      <p:cBhvr>
                                        <p:cTn id="3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Это наш класс. Самый лучший на свете!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Вглядитесь! Какие мы славные дети!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2051" name="Picture 3" descr="C:\Documents and Settings\User\Рабочий стол\Стулова\мультяшки\mult-pict.narod.ru89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48" y="0"/>
            <a:ext cx="952500" cy="1143000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Стулова\мультяшки\mult-pict.narod.ru82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850" y="85725"/>
            <a:ext cx="952500" cy="1143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0888" y="1285860"/>
            <a:ext cx="8890236" cy="515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04" y="214290"/>
            <a:ext cx="7115196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А это, конечно же, классная мама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Красивая, умная лучшая самая!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1785926"/>
            <a:ext cx="4143404" cy="489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F:\butterfly_2005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10250" y="3609975"/>
            <a:ext cx="3333750" cy="3248025"/>
          </a:xfrm>
          <a:prstGeom prst="rect">
            <a:avLst/>
          </a:prstGeom>
          <a:noFill/>
        </p:spPr>
      </p:pic>
      <p:pic>
        <p:nvPicPr>
          <p:cNvPr id="2051" name="Picture 3" descr="F:\butterfly_20019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81900" y="3071810"/>
            <a:ext cx="1562100" cy="1285875"/>
          </a:xfrm>
          <a:prstGeom prst="rect">
            <a:avLst/>
          </a:prstGeom>
          <a:noFill/>
        </p:spPr>
      </p:pic>
    </p:spTree>
  </p:cSld>
  <p:clrMapOvr>
    <a:masterClrMapping/>
  </p:clrMapOvr>
  <p:transition advTm="5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В классе – учитель. На сцене – артистка. 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Она научила любить нас английский.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717354" y="640044"/>
            <a:ext cx="4235480" cy="624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G:\Picture\flover_005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62650" y="3200400"/>
            <a:ext cx="3181350" cy="3657600"/>
          </a:xfrm>
          <a:prstGeom prst="rect">
            <a:avLst/>
          </a:prstGeom>
          <a:noFill/>
        </p:spPr>
      </p:pic>
    </p:spTree>
  </p:cSld>
  <p:clrMapOvr>
    <a:masterClrMapping/>
  </p:clrMapOvr>
  <p:transition advTm="69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Мы любим смеяться, шутить, веселиться,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Стараемся также прилежно учиться.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098" name="Picture 2" descr="C:\Documents and Settings\User\Рабочий стол\Стулова\7б\12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000100" y="1500174"/>
            <a:ext cx="6858048" cy="5143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 descr="C:\Documents and Settings\User\Рабочий стол\Стулова\anim038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81938" y="293688"/>
            <a:ext cx="1143000" cy="952500"/>
          </a:xfrm>
          <a:prstGeom prst="rect">
            <a:avLst/>
          </a:prstGeom>
          <a:noFill/>
        </p:spPr>
      </p:pic>
      <p:pic>
        <p:nvPicPr>
          <p:cNvPr id="4100" name="Picture 4" descr="C:\Documents and Settings\User\Рабочий стол\Стулова\dis2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2275" y="214313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ransition advTm="6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571612"/>
            <a:ext cx="5715008" cy="5286388"/>
          </a:xfrm>
          <a:prstGeom prst="rect">
            <a:avLst/>
          </a:prstGeom>
          <a:solidFill>
            <a:srgbClr val="FF99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F:\rozhic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3286124" cy="32861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Comic Sans MS" pitchFamily="66" charset="0"/>
              </a:rPr>
              <a:t>Иногда и такое у нас бывает 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Кто-нибудь ссоры порой затевает,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Но миром кончаются войны у нас,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А в целом – то очень хороший наш класс.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5122" name="Picture 2" descr="C:\Documents and Settings\User\Рабочий стол\Стулова\7б\STP802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1571612"/>
            <a:ext cx="6215106" cy="4661330"/>
          </a:xfrm>
          <a:prstGeom prst="rect">
            <a:avLst/>
          </a:prstGeom>
          <a:noFill/>
        </p:spPr>
      </p:pic>
    </p:spTree>
  </p:cSld>
  <p:clrMapOvr>
    <a:masterClrMapping/>
  </p:clrMapOvr>
  <p:transition advTm="100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Picture\backgrounds_0003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7" name="Picture 3" descr="C:\Documents and Settings\User\Рабочий стол\Стулова\7б\PA0804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2000240"/>
            <a:ext cx="2751536" cy="4143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На сцене в день музыки мы выступаем,</a:t>
            </a:r>
            <a:b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А в день театра в спектакле играем.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147" name="Picture 3" descr="C:\Documents and Settings\User\Рабочий стол\Стулова\dis2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4929198"/>
            <a:ext cx="952500" cy="1143000"/>
          </a:xfrm>
          <a:prstGeom prst="rect">
            <a:avLst/>
          </a:prstGeom>
          <a:noFill/>
        </p:spPr>
      </p:pic>
      <p:pic>
        <p:nvPicPr>
          <p:cNvPr id="6148" name="Picture 4" descr="C:\Documents and Settings\User\Рабочий стол\Стулова\dis9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5000636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ransition advTm="6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Picture\6371986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092073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1714488"/>
            <a:ext cx="5601906" cy="386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И Новый год мы в месте с нашим классом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Всегда встречаем дружно и прекрасно!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2290" name="Picture 2" descr="C:\Documents and Settings\User\Рабочий стол\Стулова\newy136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3571876"/>
            <a:ext cx="1428760" cy="2041086"/>
          </a:xfrm>
          <a:prstGeom prst="rect">
            <a:avLst/>
          </a:prstGeom>
          <a:noFill/>
        </p:spPr>
      </p:pic>
      <p:pic>
        <p:nvPicPr>
          <p:cNvPr id="12291" name="Picture 3" descr="C:\Documents and Settings\User\Рабочий стол\Стулова\dis111[1]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72264" y="3929066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ransition advTm="82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159</Words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Фотогалерея 7Б класса  классный руководитель:  Стулова Т.А.</vt:lpstr>
      <vt:lpstr>Слайд 2</vt:lpstr>
      <vt:lpstr>Это наш класс. Самый лучший на свете! Вглядитесь! Какие мы славные дети!</vt:lpstr>
      <vt:lpstr>А это, конечно же, классная мама Красивая, умная лучшая самая!</vt:lpstr>
      <vt:lpstr>В классе – учитель. На сцене – артистка.  Она научила любить нас английский.</vt:lpstr>
      <vt:lpstr>Мы любим смеяться, шутить, веселиться, Стараемся также прилежно учиться.</vt:lpstr>
      <vt:lpstr>Иногда и такое у нас бывает  Кто-нибудь ссоры порой затевает, Но миром кончаются войны у нас, А в целом – то очень хороший наш класс.</vt:lpstr>
      <vt:lpstr>На сцене в день музыки мы выступаем, А в день театра в спектакле играем.</vt:lpstr>
      <vt:lpstr>И Новый год мы в месте с нашим классом Всегда встречаем дружно и прекрасно!</vt:lpstr>
      <vt:lpstr>А здесь автобус нас везет. Экскурсия вкусная – на хлебзавод.</vt:lpstr>
      <vt:lpstr>Самым любимым и ласковым самым Мы праздник готовим своим добрым мамам.</vt:lpstr>
      <vt:lpstr>Родителей наших недремлющее око От нас никогда не бывает далеко. Родительский наш боевой комитет Всегда нас спасет от волнений и бед.</vt:lpstr>
      <vt:lpstr>Чтоб гриппа с простудою не испугаться,  Мы спортом готовы всегда заниматься.</vt:lpstr>
      <vt:lpstr>А чтобы совсем не пропасть нам уже, Мы тренируемся на ОБЖ.</vt:lpstr>
      <vt:lpstr>Ох, нелегка у туриста дорога. Шагаем, шагаем, осталось немного.</vt:lpstr>
      <vt:lpstr>Но вот и привал, и костёр, и обед, Усталость была, а теперь её нет.</vt:lpstr>
      <vt:lpstr>Мы помним тех, кто Родину свою Себя не жалея, сумел спасти в бою.</vt:lpstr>
      <vt:lpstr>Вот как и живет наш отчаянный класс, И всё получается в жизни у нас  Учёба и отдых, и спорт, и походы,  И наши весёлые школьные годы!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TI</cp:lastModifiedBy>
  <cp:revision>35</cp:revision>
  <dcterms:modified xsi:type="dcterms:W3CDTF">2012-04-19T07:18:14Z</dcterms:modified>
</cp:coreProperties>
</file>